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325" r:id="rId6"/>
    <p:sldId id="259" r:id="rId7"/>
    <p:sldId id="272" r:id="rId8"/>
    <p:sldId id="306" r:id="rId9"/>
    <p:sldId id="307" r:id="rId10"/>
    <p:sldId id="315" r:id="rId11"/>
    <p:sldId id="317" r:id="rId12"/>
    <p:sldId id="271" r:id="rId13"/>
    <p:sldId id="308" r:id="rId14"/>
    <p:sldId id="270" r:id="rId15"/>
    <p:sldId id="311" r:id="rId16"/>
    <p:sldId id="258" r:id="rId17"/>
    <p:sldId id="260" r:id="rId18"/>
    <p:sldId id="264" r:id="rId19"/>
    <p:sldId id="261" r:id="rId20"/>
    <p:sldId id="266" r:id="rId21"/>
    <p:sldId id="267" r:id="rId22"/>
    <p:sldId id="268" r:id="rId23"/>
    <p:sldId id="273" r:id="rId24"/>
    <p:sldId id="274" r:id="rId25"/>
    <p:sldId id="275" r:id="rId26"/>
    <p:sldId id="276" r:id="rId27"/>
    <p:sldId id="277" r:id="rId28"/>
    <p:sldId id="279" r:id="rId29"/>
    <p:sldId id="284" r:id="rId30"/>
    <p:sldId id="312" r:id="rId31"/>
    <p:sldId id="285" r:id="rId32"/>
    <p:sldId id="286" r:id="rId33"/>
    <p:sldId id="287" r:id="rId34"/>
    <p:sldId id="288" r:id="rId35"/>
    <p:sldId id="289" r:id="rId36"/>
    <p:sldId id="313" r:id="rId37"/>
    <p:sldId id="278" r:id="rId38"/>
    <p:sldId id="290" r:id="rId39"/>
    <p:sldId id="314" r:id="rId40"/>
    <p:sldId id="293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18" r:id="rId51"/>
    <p:sldId id="319" r:id="rId52"/>
    <p:sldId id="322" r:id="rId53"/>
    <p:sldId id="323" r:id="rId54"/>
    <p:sldId id="324" r:id="rId55"/>
    <p:sldId id="320" r:id="rId56"/>
    <p:sldId id="32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66" d="100"/>
          <a:sy n="66" d="100"/>
        </p:scale>
        <p:origin x="128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02-Nov-19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1.600.000+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“Simple”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627" cy="223642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“</a:t>
            </a:r>
            <a:r>
              <a:rPr lang="en-US" sz="3600" b="1" dirty="0"/>
              <a:t>Playing football</a:t>
            </a:r>
            <a:r>
              <a:rPr lang="en-US" sz="3600" dirty="0"/>
              <a:t> is very </a:t>
            </a:r>
            <a:r>
              <a:rPr lang="en-US" sz="3600" b="1" dirty="0"/>
              <a:t>simple</a:t>
            </a:r>
            <a:r>
              <a:rPr lang="en-US" sz="3600" dirty="0"/>
              <a:t>, but </a:t>
            </a:r>
            <a:r>
              <a:rPr lang="en-US" sz="3600" b="1" dirty="0"/>
              <a:t>playing simple football</a:t>
            </a:r>
            <a:r>
              <a:rPr lang="en-US" sz="3600" dirty="0"/>
              <a:t> is the </a:t>
            </a:r>
            <a:r>
              <a:rPr lang="en-US" sz="3600" b="1" dirty="0"/>
              <a:t>hardest thing</a:t>
            </a:r>
            <a:r>
              <a:rPr lang="en-US" sz="3600" dirty="0"/>
              <a:t> there is.”</a:t>
            </a:r>
            <a:endParaRPr lang="en-US" sz="2400" dirty="0"/>
          </a:p>
          <a:p>
            <a:pPr marL="0" indent="0" algn="r">
              <a:buNone/>
            </a:pPr>
            <a:r>
              <a:rPr lang="en-US" dirty="0"/>
              <a:t>Johan Cruyff</a:t>
            </a:r>
          </a:p>
        </p:txBody>
      </p:sp>
      <p:pic>
        <p:nvPicPr>
          <p:cNvPr id="4098" name="Picture 2" descr="Image result for Johan Cruyff">
            <a:extLst>
              <a:ext uri="{FF2B5EF4-FFF2-40B4-BE49-F238E27FC236}">
                <a16:creationId xmlns:a16="http://schemas.microsoft.com/office/drawing/2014/main" id="{04739BD5-880E-473A-BDCD-69EAA25D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97239"/>
            <a:ext cx="3810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584CC-BA41-4AE6-B7ED-B223C57E7501}"/>
              </a:ext>
            </a:extLst>
          </p:cNvPr>
          <p:cNvSpPr txBox="1"/>
          <p:nvPr/>
        </p:nvSpPr>
        <p:spPr>
          <a:xfrm>
            <a:off x="838200" y="4286250"/>
            <a:ext cx="62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Writing code </a:t>
            </a:r>
            <a:r>
              <a:rPr lang="en-US" sz="2800" dirty="0"/>
              <a:t>is very </a:t>
            </a:r>
            <a:r>
              <a:rPr lang="en-US" sz="2800" b="1" dirty="0"/>
              <a:t>simple</a:t>
            </a:r>
            <a:r>
              <a:rPr lang="en-US" sz="2800" dirty="0"/>
              <a:t>, but </a:t>
            </a:r>
            <a:r>
              <a:rPr lang="en-US" sz="2800" b="1" dirty="0"/>
              <a:t>writing</a:t>
            </a:r>
            <a:r>
              <a:rPr lang="en-US" sz="2800" dirty="0"/>
              <a:t> </a:t>
            </a:r>
            <a:r>
              <a:rPr lang="en-US" sz="2800" b="1" dirty="0"/>
              <a:t>simple code </a:t>
            </a:r>
            <a:r>
              <a:rPr lang="en-US" sz="2800" dirty="0"/>
              <a:t>is the </a:t>
            </a:r>
            <a:r>
              <a:rPr lang="en-US" sz="2800" b="1" dirty="0"/>
              <a:t>hardest thing </a:t>
            </a:r>
            <a:r>
              <a:rPr lang="en-US" sz="2800" dirty="0"/>
              <a:t>there is!</a:t>
            </a:r>
          </a:p>
          <a:p>
            <a:pPr algn="r"/>
            <a:r>
              <a:rPr lang="en-US" sz="2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9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91AC9-1A07-45BF-A878-76723562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875" y="1616927"/>
            <a:ext cx="5972816" cy="3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1503</Words>
  <Application>Microsoft Office PowerPoint</Application>
  <PresentationFormat>Widescreen</PresentationFormat>
  <Paragraphs>355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Writing “Simple” Code!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255</cp:revision>
  <dcterms:created xsi:type="dcterms:W3CDTF">2019-07-06T13:27:31Z</dcterms:created>
  <dcterms:modified xsi:type="dcterms:W3CDTF">2019-11-02T08:21:56Z</dcterms:modified>
</cp:coreProperties>
</file>